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7E96339-8F1F-4A15-B5C3-890221A69DB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482B47-A592-4238-ABD6-30080197A6A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096252-C3C1-48AC-A756-B8810AADDA5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9DDF978-70BE-4A1F-9925-2A912AE1CD4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889548B-ABE9-43D2-AA70-E03F2330200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4BBDF6E-8944-4728-8B14-2141FB2C3A0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AA7479-630F-4B79-BCE7-E245A68857C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3926A0F-BC2E-4AC3-9452-0EFE8FCC388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6C6E0C0-A13E-4712-AF42-C4BFE0DD3C5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5930490-637A-46A6-B8C5-26F86A58709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9459B78-D0D3-4D47-8BC3-A86EB9D6FB5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A941A41-6CA1-40B5-917C-2FC1464DD9D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s-E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s-E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A63B821-1793-4D1E-9547-695D2B1AD5D5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s-ES" sz="1400" spc="-1" strike="noStrike">
                <a:latin typeface="Times New Roman"/>
              </a:defRPr>
            </a:lvl1pPr>
          </a:lstStyle>
          <a:p>
            <a:r>
              <a:rPr b="0" lang="es-ES" sz="1400" spc="-1" strike="noStrike">
                <a:latin typeface="Times New Roman"/>
              </a:rPr>
              <a:t>&lt;fecha/hora&gt;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jpeg"/><Relationship Id="rId1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2" name="Picture 3" descr=""/>
          <p:cNvPicPr/>
          <p:nvPr/>
        </p:nvPicPr>
        <p:blipFill>
          <a:blip r:embed="rId1"/>
          <a:stretch/>
        </p:blipFill>
        <p:spPr>
          <a:xfrm>
            <a:off x="455760" y="548640"/>
            <a:ext cx="1871280" cy="249516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6" descr=""/>
          <p:cNvPicPr/>
          <p:nvPr/>
        </p:nvPicPr>
        <p:blipFill>
          <a:blip r:embed="rId2"/>
          <a:stretch/>
        </p:blipFill>
        <p:spPr>
          <a:xfrm>
            <a:off x="460440" y="3357000"/>
            <a:ext cx="1871280" cy="249516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4649040" y="548640"/>
            <a:ext cx="1871280" cy="249516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"/>
          <p:cNvPicPr/>
          <p:nvPr/>
        </p:nvPicPr>
        <p:blipFill>
          <a:blip r:embed="rId4"/>
          <a:stretch/>
        </p:blipFill>
        <p:spPr>
          <a:xfrm>
            <a:off x="6720480" y="3326040"/>
            <a:ext cx="1871280" cy="2495160"/>
          </a:xfrm>
          <a:prstGeom prst="rect">
            <a:avLst/>
          </a:prstGeom>
          <a:ln w="0">
            <a:noFill/>
          </a:ln>
        </p:spPr>
      </p:pic>
      <p:sp>
        <p:nvSpPr>
          <p:cNvPr id="46" name="AutoShape 14"/>
          <p:cNvSpPr/>
          <p:nvPr/>
        </p:nvSpPr>
        <p:spPr>
          <a:xfrm>
            <a:off x="307800" y="792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AutoShape 16"/>
          <p:cNvSpPr/>
          <p:nvPr/>
        </p:nvSpPr>
        <p:spPr>
          <a:xfrm>
            <a:off x="460440" y="16020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8" name="Picture 17" descr=""/>
          <p:cNvPicPr/>
          <p:nvPr/>
        </p:nvPicPr>
        <p:blipFill>
          <a:blip r:embed="rId5"/>
          <a:stretch/>
        </p:blipFill>
        <p:spPr>
          <a:xfrm>
            <a:off x="2543760" y="548640"/>
            <a:ext cx="1871280" cy="249516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20" descr=""/>
          <p:cNvPicPr/>
          <p:nvPr/>
        </p:nvPicPr>
        <p:blipFill>
          <a:blip r:embed="rId6"/>
          <a:stretch/>
        </p:blipFill>
        <p:spPr>
          <a:xfrm>
            <a:off x="2555640" y="3325320"/>
            <a:ext cx="1871280" cy="253368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2" descr=""/>
          <p:cNvPicPr/>
          <p:nvPr/>
        </p:nvPicPr>
        <p:blipFill>
          <a:blip r:embed="rId7"/>
          <a:stretch/>
        </p:blipFill>
        <p:spPr>
          <a:xfrm>
            <a:off x="460440" y="3325320"/>
            <a:ext cx="1878120" cy="253368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20" descr=""/>
          <p:cNvPicPr/>
          <p:nvPr/>
        </p:nvPicPr>
        <p:blipFill>
          <a:blip r:embed="rId8"/>
          <a:stretch/>
        </p:blipFill>
        <p:spPr>
          <a:xfrm>
            <a:off x="6732360" y="548640"/>
            <a:ext cx="1871280" cy="2533680"/>
          </a:xfrm>
          <a:prstGeom prst="rect">
            <a:avLst/>
          </a:prstGeom>
          <a:ln w="0">
            <a:noFill/>
          </a:ln>
        </p:spPr>
      </p:pic>
      <p:pic>
        <p:nvPicPr>
          <p:cNvPr id="52" name="Imagen 3" descr=""/>
          <p:cNvPicPr/>
          <p:nvPr/>
        </p:nvPicPr>
        <p:blipFill>
          <a:blip r:embed="rId9"/>
          <a:stretch/>
        </p:blipFill>
        <p:spPr>
          <a:xfrm>
            <a:off x="4632120" y="3324600"/>
            <a:ext cx="1878120" cy="252756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3" descr=""/>
          <p:cNvPicPr/>
          <p:nvPr/>
        </p:nvPicPr>
        <p:blipFill>
          <a:blip r:embed="rId10"/>
          <a:stretch/>
        </p:blipFill>
        <p:spPr>
          <a:xfrm>
            <a:off x="4644000" y="548640"/>
            <a:ext cx="1876320" cy="2495160"/>
          </a:xfrm>
          <a:prstGeom prst="rect">
            <a:avLst/>
          </a:prstGeom>
          <a:ln w="0">
            <a:noFill/>
          </a:ln>
        </p:spPr>
      </p:pic>
      <p:pic>
        <p:nvPicPr>
          <p:cNvPr id="54" name="" descr=""/>
          <p:cNvPicPr/>
          <p:nvPr/>
        </p:nvPicPr>
        <p:blipFill>
          <a:blip r:embed="rId11"/>
          <a:stretch/>
        </p:blipFill>
        <p:spPr>
          <a:xfrm rot="5396400">
            <a:off x="4320360" y="863280"/>
            <a:ext cx="2508480" cy="188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Application>LibreOffice/7.3.5.2$Windows_X86_64 LibreOffice_project/184fe81b8c8c30d8b5082578aee2fed2ea847c01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2023-02-11T10:47:25Z</dcterms:created>
  <dc:creator>JoséLuis</dc:creator>
  <dc:description/>
  <dc:language>es-ES</dc:language>
  <cp:lastModifiedBy/>
  <cp:lastPrinted>2024-07-15T18:52:39Z</cp:lastPrinted>
  <dcterms:modified xsi:type="dcterms:W3CDTF">2024-07-15T18:53:03Z</dcterms:modified>
  <cp:revision>11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Presentación en pantalla (4:3)</vt:lpwstr>
  </property>
  <property fmtid="{D5CDD505-2E9C-101B-9397-08002B2CF9AE}" pid="3" name="Slides">
    <vt:i4>2</vt:i4>
  </property>
</Properties>
</file>